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229</Words>
  <Application>Microsoft Office PowerPoint</Application>
  <PresentationFormat>Grand écran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MINISTÈRIEL</vt:lpstr>
      <vt:lpstr>Présentation PowerPoint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Présentation PowerPoint</vt:lpstr>
      <vt:lpstr>Présentation PowerPoint</vt:lpstr>
      <vt:lpstr>2. Saisie des intentions d’orientation </vt:lpstr>
      <vt:lpstr>Présentation PowerPoint</vt:lpstr>
      <vt:lpstr>Présentation PowerPoint</vt:lpstr>
      <vt:lpstr>Présentation PowerPoint</vt:lpstr>
      <vt:lpstr>3. Validation des intentions</vt:lpstr>
      <vt:lpstr>Présentation PowerPoint</vt:lpstr>
      <vt:lpstr>Présentation PowerPoint</vt:lpstr>
      <vt:lpstr>4. Consultation et accusé de réception de l’avis provisoire du conseil de classe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Veronique Patris</cp:lastModifiedBy>
  <cp:revision>13</cp:revision>
  <dcterms:created xsi:type="dcterms:W3CDTF">2021-11-29T12:40:15Z</dcterms:created>
  <dcterms:modified xsi:type="dcterms:W3CDTF">2022-01-05T14:49:43Z</dcterms:modified>
</cp:coreProperties>
</file>