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96395" autoAdjust="0"/>
  </p:normalViewPr>
  <p:slideViewPr>
    <p:cSldViewPr showGuides="1">
      <p:cViewPr varScale="1">
        <p:scale>
          <a:sx n="100" d="100"/>
          <a:sy n="100" d="100"/>
        </p:scale>
        <p:origin x="1752" y="72"/>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12/01/2024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DIEU TAM MERLIER</cp:lastModifiedBy>
  <cp:revision>85</cp:revision>
  <dcterms:created xsi:type="dcterms:W3CDTF">2020-03-05T15:21:24Z</dcterms:created>
  <dcterms:modified xsi:type="dcterms:W3CDTF">2024-01-12T10:03:47Z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